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97" r:id="rId6"/>
    <p:sldId id="265" r:id="rId7"/>
    <p:sldId id="296" r:id="rId8"/>
    <p:sldId id="28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0C0C0"/>
    <a:srgbClr val="5F5F5F"/>
    <a:srgbClr val="B2B2B2"/>
    <a:srgbClr val="CC3300"/>
    <a:srgbClr val="A7BB69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391" autoAdjust="0"/>
  </p:normalViewPr>
  <p:slideViewPr>
    <p:cSldViewPr>
      <p:cViewPr varScale="1">
        <p:scale>
          <a:sx n="65" d="100"/>
          <a:sy n="65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4F2D37-2B3E-4AAC-89B5-A7734AB770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1CD6C-56FD-4531-940E-C62B6AA07B7A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1CD6C-56FD-4531-940E-C62B6AA07B7A}" type="slidenum">
              <a:rPr lang="en-US"/>
              <a:pPr/>
              <a:t>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1CD6C-56FD-4531-940E-C62B6AA07B7A}" type="slidenum">
              <a:rPr lang="en-US"/>
              <a:pPr/>
              <a:t>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E3C834F-C2C0-4ACD-95FC-CB5389ACBF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1"/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614789-DED5-49FF-AFD6-0B218935EF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CB18AA-A7A3-454E-AE02-45DEB9BD13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9A732425-968D-4FAB-8D60-2303C592FB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FA1D2A9-2F8F-4A32-A9E5-69AEFE4488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2B730C1-9581-469C-BD06-8A5DB9AB92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0C4157-B420-4BBA-ADA7-7ABB2B0124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CE90CF-BAD9-4EF7-9139-E963AED3C9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0A4008-0C47-43C7-9BE2-422B569EE4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03BCEA-99C2-4419-95AE-987EA96751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BFF7C2-7374-402D-B049-19D9484D7B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F3FECB-D67E-40F7-AF7F-2710293E57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0DB4BF-3BD0-4EB3-B1BC-22D3923680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DA81BF-B604-48FF-9780-9ECE247BF8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9EF6AF9-36BB-4A48-9133-F81E95048DE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57200" y="642918"/>
            <a:ext cx="8229600" cy="1871682"/>
          </a:xfrm>
        </p:spPr>
        <p:txBody>
          <a:bodyPr/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содержание инклюзивной практики в ДОУ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86190"/>
            <a:ext cx="4257676" cy="1428760"/>
          </a:xfrm>
        </p:spPr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Заведующий  МБДОУ «ЦРР – детский сад № 51» города Бийска</a:t>
            </a:r>
          </a:p>
          <a:p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Сепетая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Надежда Николаевна</a:t>
            </a:r>
            <a:endParaRPr lang="en-US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3" descr="M:\SrP3FQrxa5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3738" y="5429264"/>
            <a:ext cx="1360262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ОРГАНИЗАЦИЯ И СОДЕРЖАНИЕ ИНКЛЮЗИВНОЙ ПРАКТИКИ В  ДОУ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ЗАКОНОДАТЕЛЬНАЯ  БАЗА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2000232" y="3643314"/>
            <a:ext cx="5430857" cy="2249504"/>
            <a:chOff x="720" y="1392"/>
            <a:chExt cx="4058" cy="480"/>
          </a:xfrm>
        </p:grpSpPr>
        <p:sp>
          <p:nvSpPr>
            <p:cNvPr id="614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5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1928794" y="1571612"/>
            <a:ext cx="5572164" cy="1928826"/>
            <a:chOff x="720" y="1392"/>
            <a:chExt cx="4058" cy="4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64" name="Group 20"/>
            <p:cNvGrpSpPr>
              <a:grpSpLocks/>
            </p:cNvGrpSpPr>
            <p:nvPr/>
          </p:nvGrpSpPr>
          <p:grpSpPr bwMode="auto">
            <a:xfrm>
              <a:off x="730" y="1392"/>
              <a:ext cx="4043" cy="459"/>
              <a:chOff x="744" y="1392"/>
              <a:chExt cx="3988" cy="459"/>
            </a:xfrm>
          </p:grpSpPr>
          <p:sp>
            <p:nvSpPr>
              <p:cNvPr id="6165" name="AutoShape 2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6" name="AutoShape 22"/>
              <p:cNvSpPr>
                <a:spLocks noChangeArrowheads="1"/>
              </p:cNvSpPr>
              <p:nvPr/>
            </p:nvSpPr>
            <p:spPr bwMode="ltGray">
              <a:xfrm>
                <a:off x="744" y="1392"/>
                <a:ext cx="3988" cy="1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Федеральный  закон от 29.12.2012</a:t>
                </a:r>
              </a:p>
              <a:p>
                <a:pPr algn="ctr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 № 273 – ФЗ</a:t>
                </a:r>
              </a:p>
              <a:p>
                <a:pPr algn="ctr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 «Об образовании</a:t>
                </a:r>
              </a:p>
              <a:p>
                <a:pPr algn="ctr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 в Российской Федерации»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169" name="Text Box 25"/>
          <p:cNvSpPr txBox="1">
            <a:spLocks noChangeArrowheads="1"/>
          </p:cNvSpPr>
          <p:nvPr/>
        </p:nvSpPr>
        <p:spPr bwMode="black">
          <a:xfrm>
            <a:off x="2500298" y="3714752"/>
            <a:ext cx="4603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9 ноября 2015 г. № 1309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14810" y="5214950"/>
            <a:ext cx="4572000" cy="147732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 утверждении порядка обеспечения условий доступности  для инвалидов объектов и предоставляемых услуг в сфере образования, а также оказания им при этом необходимой помощи»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ПОЛОЖЕНИЯ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17663"/>
            <a:ext cx="8029604" cy="4811733"/>
          </a:xfrm>
        </p:spPr>
        <p:txBody>
          <a:bodyPr/>
          <a:lstStyle/>
          <a:p>
            <a:pPr>
              <a:buSzPct val="90000"/>
            </a:pPr>
            <a:r>
              <a:rPr lang="en-US" sz="3000" b="1" dirty="0"/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ИНКЛЮЗИВНОЕ ОБРАЗОВАНИЕ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  обеспечение равного доступа к образованию для всех  обучающихся  с учетом разнообразия  особых образовательных потребностей и индивидуальных возможностей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SzPct val="9000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(ст. 2,п.27, Федеральный закон Российской федерации от 29 декабря 2012 г. № 273 –ФЗ «Об образовании в Российской Федерации» )</a:t>
            </a:r>
          </a:p>
          <a:p>
            <a:pPr>
              <a:buSzPct val="90000"/>
              <a:buNone/>
            </a:pPr>
            <a:endParaRPr lang="en-US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ОБУЧАЮЩИЙСЯ С ОГРАНИЧЕННЫМИ ВОЗМОЖНОСТЯМИ ЗДОРОВЬЯ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физическое лицо, имеющее недостатки в физическом и (или) психическом развитии, подтвержденные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комиссией и препятствующие получению образования без создания  специальных условий.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(ст. 2,п.27, Федеральный закон Российской федерации от 29 декабря 2012 г. № 273 – ФЗ «Об образовании в Российской Федерации» )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5"/>
          <p:cNvSpPr txBox="1">
            <a:spLocks/>
          </p:cNvSpPr>
          <p:nvPr/>
        </p:nvSpPr>
        <p:spPr bwMode="auto">
          <a:xfrm>
            <a:off x="609600" y="1142984"/>
            <a:ext cx="8458200" cy="39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ОРГАНИЗАЦИЯ И СОДЕРЖАНИЕ ИНКЛЮЗИВНОЙ ПРАКТИКИ В  ДОУ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 УСЛОВИЙ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ДОСТУПНОСТИ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пользователь\Desktop\Новая папка\20160810_0825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4" y="3789040"/>
            <a:ext cx="2808312" cy="21062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Users\пользователь\Desktop\Новая папка\20160810_0824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347864" y="3068960"/>
            <a:ext cx="2952328" cy="22142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5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ОРГАНИЗАЦИЯ И СОДЕРЖАНИЕ ИНКЛЮЗИВНОЙ ПРАКТИКИ В  ДОУ</a:t>
            </a:r>
            <a:endParaRPr lang="en-US" dirty="0"/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428596" y="2285992"/>
            <a:ext cx="3233734" cy="642942"/>
            <a:chOff x="752" y="1413"/>
            <a:chExt cx="1321" cy="294"/>
          </a:xfrm>
          <a:solidFill>
            <a:schemeClr val="bg1"/>
          </a:soli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5000628" y="2285992"/>
            <a:ext cx="3262310" cy="588969"/>
            <a:chOff x="3623" y="1413"/>
            <a:chExt cx="1321" cy="294"/>
          </a:xfrm>
          <a:solidFill>
            <a:srgbClr val="00B0F0"/>
          </a:solidFill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3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4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6" name="Text Box 18"/>
          <p:cNvSpPr txBox="1">
            <a:spLocks noChangeArrowheads="1"/>
          </p:cNvSpPr>
          <p:nvPr/>
        </p:nvSpPr>
        <p:spPr bwMode="black">
          <a:xfrm>
            <a:off x="928662" y="2214555"/>
            <a:ext cx="264320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cs typeface="Arial" charset="0"/>
              </a:rPr>
              <a:t>Передвижение по ДОУ</a:t>
            </a:r>
            <a:endParaRPr lang="en-US" b="1" dirty="0">
              <a:cs typeface="Arial" charset="0"/>
            </a:endParaRPr>
          </a:p>
        </p:txBody>
      </p:sp>
      <p:sp>
        <p:nvSpPr>
          <p:cNvPr id="8207" name="Text Box 18"/>
          <p:cNvSpPr txBox="1">
            <a:spLocks noChangeArrowheads="1"/>
          </p:cNvSpPr>
          <p:nvPr/>
        </p:nvSpPr>
        <p:spPr bwMode="white">
          <a:xfrm>
            <a:off x="4929190" y="2285993"/>
            <a:ext cx="328614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cs typeface="Arial" charset="0"/>
              </a:rPr>
              <a:t>Посадка в транспортное средство</a:t>
            </a:r>
            <a:endParaRPr lang="en-US" b="1" dirty="0">
              <a:cs typeface="Arial" charset="0"/>
            </a:endParaRPr>
          </a:p>
        </p:txBody>
      </p:sp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2857488" y="1714488"/>
            <a:ext cx="3214710" cy="500066"/>
            <a:chOff x="752" y="1413"/>
            <a:chExt cx="1321" cy="294"/>
          </a:xfrm>
          <a:solidFill>
            <a:srgbClr val="FFC000"/>
          </a:solidFill>
        </p:grpSpPr>
        <p:sp>
          <p:nvSpPr>
            <p:cNvPr id="41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pFill/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857488" y="171448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Беспрепятственный вход</a:t>
            </a:r>
            <a:endParaRPr lang="ru-RU" b="1" dirty="0"/>
          </a:p>
        </p:txBody>
      </p:sp>
      <p:pic>
        <p:nvPicPr>
          <p:cNvPr id="31" name="Рисунок 30" descr="C:\Users\пользователь\Desktop\Новая папка\IMG_90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789040"/>
            <a:ext cx="2496865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2" name="TextBox 31"/>
          <p:cNvSpPr txBox="1"/>
          <p:nvPr/>
        </p:nvSpPr>
        <p:spPr>
          <a:xfrm>
            <a:off x="3923928" y="5445224"/>
            <a:ext cx="92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Пандус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7452320" y="5949280"/>
            <a:ext cx="1070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Стоянка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pic>
        <p:nvPicPr>
          <p:cNvPr id="34" name="Picture 4" descr="C:\Users\пользователь\Desktop\Новая папка\20160810_08251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9944" y="3941440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381000"/>
            <a:ext cx="8543956" cy="746125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 В МБДОУ «ЦРР – ДЕТСКИЙ САД № 51»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/>
          <a:p>
            <a:r>
              <a:rPr lang="ru-RU" dirty="0" smtClean="0"/>
              <a:t>ОРГАНИЗАЦИЯ И СОДЕРЖАНИЕ ИНКЛЮЗИВНОЙ ПРАКТИКИ В  ДОУ</a:t>
            </a:r>
            <a:endParaRPr lang="en-US" dirty="0"/>
          </a:p>
        </p:txBody>
      </p:sp>
      <p:pic>
        <p:nvPicPr>
          <p:cNvPr id="5" name="Рисунок 4" descr="C:\Users\пользователь\Desktop\Новая папка\IMG_90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384376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C:\Users\пользователь\Desktop\Новая папка\20160810_0823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645024"/>
            <a:ext cx="2016224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C:\Users\пользователь\Desktop\Новая папка\IMG_90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060848"/>
            <a:ext cx="2808312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2123728" y="566124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Санузел для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маломобильного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населения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198884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Калитка для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маломобильного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населения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4509120"/>
            <a:ext cx="19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Раздвижные двери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ДОСТУПНОСТИ  УСЛУГ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СФЕРЕ ОБРАЗОВАНИЯ</a:t>
            </a:r>
            <a:endParaRPr lang="en-US" sz="2400" dirty="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gray">
          <a:xfrm>
            <a:off x="5643570" y="2285992"/>
            <a:ext cx="3500430" cy="3643338"/>
          </a:xfrm>
          <a:prstGeom prst="homePlate">
            <a:avLst>
              <a:gd name="adj" fmla="val 26341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gray">
          <a:xfrm>
            <a:off x="2374900" y="2285992"/>
            <a:ext cx="4268802" cy="3643338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Freeform 6"/>
          <p:cNvSpPr>
            <a:spLocks/>
          </p:cNvSpPr>
          <p:nvPr/>
        </p:nvSpPr>
        <p:spPr bwMode="gray">
          <a:xfrm>
            <a:off x="2285984" y="1785926"/>
            <a:ext cx="5929354" cy="57150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267"/>
              </a:cxn>
              <a:cxn ang="0">
                <a:pos x="3454" y="267"/>
              </a:cxn>
              <a:cxn ang="0">
                <a:pos x="3292" y="8"/>
              </a:cxn>
              <a:cxn ang="0">
                <a:pos x="0" y="0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ltGray">
          <a:xfrm>
            <a:off x="571472" y="1785926"/>
            <a:ext cx="3357586" cy="4071966"/>
          </a:xfrm>
          <a:prstGeom prst="homePlate">
            <a:avLst>
              <a:gd name="adj" fmla="val 25000"/>
            </a:avLst>
          </a:prstGeom>
          <a:solidFill>
            <a:srgbClr val="00B0F0"/>
          </a:soli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white">
          <a:xfrm>
            <a:off x="2857488" y="1857364"/>
            <a:ext cx="492922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cs typeface="Arial" charset="0"/>
              </a:rPr>
              <a:t>УСЛОВИЯ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286512" y="2285992"/>
            <a:ext cx="2500330" cy="3231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АДАПТИРОВАННАЯ ПРОГРАММА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30 августа 2013 г. № 1014</a:t>
            </a:r>
            <a:endParaRPr lang="en-US" b="1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857620" y="2285992"/>
            <a:ext cx="2357454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ДОРОЖНАЯ КАРТА</a:t>
            </a:r>
          </a:p>
          <a:p>
            <a:endParaRPr lang="en-US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Алтайского края от 25.09.2015 № 373 «Об утверждении плана мероприятий («дорожной карты») Алтайского края»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1785926"/>
            <a:ext cx="2286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ПАСПОРТ  ДОСТУПНОСТИ</a:t>
            </a:r>
          </a:p>
          <a:p>
            <a:endParaRPr lang="ru-RU" b="1" u="sng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«Методических рекомендациях по обеспечению доступности объектов социальной инфраструктуры»</a:t>
            </a:r>
          </a:p>
          <a:p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/>
          <a:p>
            <a:r>
              <a:rPr lang="ru-RU" dirty="0" smtClean="0"/>
              <a:t>ОРГАНИЗАЦИЯ И СОДЕРЖАНИЕ ИНКЛЮЗИВНОЙ ПРАКТИКИ В  ДОУ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2910" y="2428868"/>
            <a:ext cx="81439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Работа руководителя по организации инклюзивной практики в образовательном  учреждении  становится обязательной уже сегодня, так как возможно уже завтра дети  с ОВЗ начнут посещать и  ваше учреждение !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2706" name="Picture 2" descr="M:\15b34a2220ab565281878ae9aed1bd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14818"/>
            <a:ext cx="4214842" cy="23235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Рисунок 3" descr="M:\4451746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141" y="5143512"/>
            <a:ext cx="1871859" cy="1590678"/>
          </a:xfrm>
          <a:prstGeom prst="rect">
            <a:avLst/>
          </a:prstGeom>
          <a:solidFill>
            <a:srgbClr val="0099CC"/>
          </a:solidFill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_s_animat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Child_s_animat</Template>
  <TotalTime>137</TotalTime>
  <Words>357</Words>
  <Application>Microsoft Office PowerPoint</Application>
  <PresentationFormat>Экран (4:3)</PresentationFormat>
  <Paragraphs>60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Child_s_animat</vt:lpstr>
      <vt:lpstr> Организация и содержание инклюзивной практики в ДОУ </vt:lpstr>
      <vt:lpstr>ЗАКОНОДАТЕЛЬНАЯ  БАЗА</vt:lpstr>
      <vt:lpstr>ОБЩИЕ ПОЛОЖЕНИЯ</vt:lpstr>
      <vt:lpstr>СОЗДАНИЕ  УСЛОВИЙ  ДОСТУПНОСТИ   ОБЪЕКТОВ</vt:lpstr>
      <vt:lpstr>УСЛОВИЯ  В МБДОУ «ЦРР – ДЕТСКИЙ САД № 51»</vt:lpstr>
      <vt:lpstr>СОЗДАНИЕ УСЛОВИЙ ДОСТУПНОСТИ  УСЛУГ  В СФЕРЕ ОБРАЗОВАНИЯ</vt:lpstr>
      <vt:lpstr>Слайд 7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Admin</dc:creator>
  <cp:lastModifiedBy>пользователь</cp:lastModifiedBy>
  <cp:revision>15</cp:revision>
  <dcterms:created xsi:type="dcterms:W3CDTF">2002-12-31T21:07:07Z</dcterms:created>
  <dcterms:modified xsi:type="dcterms:W3CDTF">2016-08-10T03:01:39Z</dcterms:modified>
</cp:coreProperties>
</file>